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3" r:id="rId3"/>
    <p:sldId id="284" r:id="rId4"/>
    <p:sldId id="285" r:id="rId5"/>
    <p:sldId id="286" r:id="rId6"/>
    <p:sldId id="271" r:id="rId7"/>
    <p:sldId id="279" r:id="rId8"/>
    <p:sldId id="281" r:id="rId9"/>
    <p:sldId id="280" r:id="rId10"/>
    <p:sldId id="257" r:id="rId11"/>
    <p:sldId id="275" r:id="rId12"/>
    <p:sldId id="276" r:id="rId13"/>
    <p:sldId id="282" r:id="rId1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parando o terreno" id="{E75E278A-FF0E-49A4-B170-79828D63BBAD}">
          <p14:sldIdLst>
            <p14:sldId id="256"/>
          </p14:sldIdLst>
        </p14:section>
        <p14:section name="Introdução" id="{B9B51309-D148-4332-87C2-07BE32FBCA3B}">
          <p14:sldIdLst>
            <p14:sldId id="283"/>
            <p14:sldId id="284"/>
          </p14:sldIdLst>
        </p14:section>
        <p14:section name="Descobrindo onde quero estagiar" id="{533F7AE8-B612-462A-B2AB-46862FF6C6DB}">
          <p14:sldIdLst>
            <p14:sldId id="285"/>
            <p14:sldId id="286"/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09/05/2023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09/05/2023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30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48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09/05/2023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go.microsoft.com/fwlink/?LinkId=62332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microsoft.com/office/2017/04/relationships/track" Target="../media/track1.vtt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dirty="0">
                <a:solidFill>
                  <a:schemeClr val="bg1"/>
                </a:solidFill>
              </a:rPr>
              <a:t>Preparando o terreno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Curso Plano da Aprovação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48956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5C1ED-C2A1-AD25-8342-1B5D53C2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8C59DA-8667-3D23-2046-9018A6DECB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5279824"/>
          </a:xfrm>
        </p:spPr>
        <p:txBody>
          <a:bodyPr/>
          <a:lstStyle/>
          <a:p>
            <a:r>
              <a:rPr lang="pt-BR" b="1" dirty="0"/>
              <a:t>Preparando o terreno: </a:t>
            </a:r>
            <a:br>
              <a:rPr lang="pt-BR" b="1" dirty="0"/>
            </a:br>
            <a:br>
              <a:rPr lang="pt-BR" b="1" dirty="0"/>
            </a:br>
            <a:r>
              <a:rPr lang="pt-BR" dirty="0"/>
              <a:t>Vamos passar pelos pontos principais que devem ser refletidos, analisados e pensados antes de você começar a buscar o seu estágio, porque o grande erro é sair se candidatando aleatoriamente sem pensar nessas coisas antes. </a:t>
            </a:r>
          </a:p>
          <a:p>
            <a:r>
              <a:rPr lang="pt-BR" b="1" dirty="0"/>
              <a:t>Nesse módulo vamos ver: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Quais empresas onde você quer estagiar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Habilidades comportamentais e técnicas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Experiências (profissionais ou não)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282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Descobrindo onde quero estagiar</a:t>
            </a:r>
          </a:p>
        </p:txBody>
      </p:sp>
    </p:spTree>
    <p:extLst>
      <p:ext uri="{BB962C8B-B14F-4D97-AF65-F5344CB8AC3E}">
        <p14:creationId xmlns:p14="http://schemas.microsoft.com/office/powerpoint/2010/main" val="300562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DEBAF-9571-3BED-3CFD-D0944207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Descobrindo onde quero estagiar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3CCC50-0785-AFEF-EFEA-99B3CF8CA4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36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{F40C2C05-057A-4311-9CD0-C4F9955412EB}tf10001108_win32</Template>
  <TotalTime>7</TotalTime>
  <Words>720</Words>
  <Application>Microsoft Office PowerPoint</Application>
  <PresentationFormat>Widescreen</PresentationFormat>
  <Paragraphs>78</Paragraphs>
  <Slides>13</Slides>
  <Notes>11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Segoe UI Semibold</vt:lpstr>
      <vt:lpstr>DocBoas-vindas</vt:lpstr>
      <vt:lpstr>Preparando o terreno</vt:lpstr>
      <vt:lpstr>Apresentação do PowerPoint</vt:lpstr>
      <vt:lpstr>Introdução</vt:lpstr>
      <vt:lpstr>Apresentação do PowerPoint</vt:lpstr>
      <vt:lpstr>Descobrindo onde quero estagiar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Preparando o terreno</dc:title>
  <dc:creator>RAIZA CIRNE BRAZ</dc:creator>
  <cp:keywords/>
  <cp:lastModifiedBy>RAIZA CIRNE BRAZ</cp:lastModifiedBy>
  <cp:revision>2</cp:revision>
  <dcterms:created xsi:type="dcterms:W3CDTF">2023-05-09T14:20:36Z</dcterms:created>
  <dcterms:modified xsi:type="dcterms:W3CDTF">2023-05-09T14:34:30Z</dcterms:modified>
  <cp:version/>
</cp:coreProperties>
</file>